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5" r:id="rId5"/>
    <p:sldId id="286" r:id="rId6"/>
    <p:sldId id="261" r:id="rId7"/>
    <p:sldId id="262" r:id="rId8"/>
    <p:sldId id="263" r:id="rId9"/>
    <p:sldId id="287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0000FF"/>
    <a:srgbClr val="0000CC"/>
    <a:srgbClr val="FFB061"/>
    <a:srgbClr val="585858"/>
    <a:srgbClr val="6F6F6F"/>
    <a:srgbClr val="4D4D4D"/>
    <a:srgbClr val="FFFF00"/>
    <a:srgbClr val="D7D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16" autoAdjust="0"/>
    <p:restoredTop sz="90681" autoAdjust="0"/>
  </p:normalViewPr>
  <p:slideViewPr>
    <p:cSldViewPr>
      <p:cViewPr>
        <p:scale>
          <a:sx n="66" d="100"/>
          <a:sy n="66" d="100"/>
        </p:scale>
        <p:origin x="-159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cience-for-Kids-Website-All-about-Earths-Crust-Layers-of-the-Earth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4800600" cy="336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rgbClr val="000000">
                <a:alpha val="61176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57600" y="4986516"/>
            <a:ext cx="5105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i`Fohps</a:t>
            </a:r>
            <a:r>
              <a:rPr kumimoji="0" lang="en-US" sz="5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Hkwdop</a:t>
            </a:r>
            <a:r>
              <a:rPr kumimoji="0" lang="en-US" sz="5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(The Earth Crust)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7750" y="4343400"/>
            <a:ext cx="2705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Ádj.k</a:t>
            </a:r>
            <a:r>
              <a:rPr kumimoji="0" lang="en-US" sz="4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FFC0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&amp; </a:t>
            </a:r>
            <a:r>
              <a:rPr kumimoji="0" lang="en-US" sz="4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48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Kruti Dev 694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E:\rRABSq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2264376"/>
            <a:ext cx="6024563" cy="3907824"/>
          </a:xfrm>
          <a:prstGeom prst="rect">
            <a:avLst/>
          </a:prstGeom>
          <a:noFill/>
          <a:effectLst>
            <a:glow rad="139700">
              <a:srgbClr val="000000">
                <a:alpha val="61176"/>
              </a:srgbClr>
            </a:glow>
          </a:effectLst>
        </p:spPr>
      </p:pic>
      <p:pic>
        <p:nvPicPr>
          <p:cNvPr id="2050" name="Picture 2" descr="E:\africapolit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33475"/>
            <a:ext cx="3508431" cy="3895725"/>
          </a:xfrm>
          <a:prstGeom prst="rect">
            <a:avLst/>
          </a:prstGeom>
          <a:noFill/>
          <a:effectLst>
            <a:glow rad="139700">
              <a:srgbClr val="000000">
                <a:alpha val="63922"/>
              </a:srgbClr>
            </a:glow>
          </a:effectLst>
        </p:spPr>
      </p:pic>
      <p:sp>
        <p:nvSpPr>
          <p:cNvPr id="5" name="Oval 4"/>
          <p:cNvSpPr/>
          <p:nvPr/>
        </p:nvSpPr>
        <p:spPr>
          <a:xfrm>
            <a:off x="7598226" y="3828144"/>
            <a:ext cx="838200" cy="838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4419600"/>
            <a:ext cx="1367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Kruti Dev 694" pitchFamily="2" charset="0"/>
              </a:rPr>
              <a:t>ekykxklh</a:t>
            </a:r>
            <a:endParaRPr lang="en-US" sz="3200" b="1" dirty="0" smtClean="0">
              <a:solidFill>
                <a:schemeClr val="bg1"/>
              </a:solidFill>
              <a:latin typeface="Kruti Dev 694" pitchFamily="2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76492" y="378480"/>
            <a:ext cx="6991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forj.kkph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oSf’k"VÓs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:\rRABSq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362200"/>
            <a:ext cx="6024563" cy="3907824"/>
          </a:xfrm>
          <a:prstGeom prst="rect">
            <a:avLst/>
          </a:prstGeom>
          <a:noFill/>
          <a:effectLst>
            <a:glow rad="139700">
              <a:srgbClr val="000000">
                <a:alpha val="61176"/>
              </a:srgb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366608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90600"/>
            <a:ext cx="3623179" cy="4102100"/>
          </a:xfrm>
          <a:prstGeom prst="rect">
            <a:avLst/>
          </a:prstGeom>
          <a:noFill/>
          <a:effectLst>
            <a:glow rad="139700">
              <a:srgbClr val="000000">
                <a:alpha val="63137"/>
              </a:srgbClr>
            </a:glow>
          </a:effectLst>
        </p:spPr>
      </p:pic>
      <p:sp>
        <p:nvSpPr>
          <p:cNvPr id="5" name="Oval 4"/>
          <p:cNvSpPr/>
          <p:nvPr/>
        </p:nvSpPr>
        <p:spPr>
          <a:xfrm>
            <a:off x="1828800" y="4343400"/>
            <a:ext cx="838200" cy="838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4114800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Kruti Dev 694" pitchFamily="2" charset="0"/>
              </a:rPr>
              <a:t>Jhyadk</a:t>
            </a:r>
            <a:endParaRPr lang="en-US" sz="2800" b="1" dirty="0" smtClean="0">
              <a:solidFill>
                <a:schemeClr val="bg1"/>
              </a:solidFill>
              <a:latin typeface="Kruti Dev 694" pitchFamily="2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76492" y="378480"/>
            <a:ext cx="6991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forj.kkph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oSf’k"VÓs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:\rRABSq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362200"/>
            <a:ext cx="6024563" cy="3907824"/>
          </a:xfrm>
          <a:prstGeom prst="rect">
            <a:avLst/>
          </a:prstGeom>
          <a:noFill/>
          <a:effectLst>
            <a:glow rad="139700">
              <a:srgbClr val="000000">
                <a:alpha val="61176"/>
              </a:srgb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:\Training%20Region%20Map%20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4641891" cy="3373818"/>
          </a:xfrm>
          <a:prstGeom prst="rect">
            <a:avLst/>
          </a:prstGeom>
          <a:noFill/>
          <a:effectLst>
            <a:glow rad="139700">
              <a:srgbClr val="000000">
                <a:alpha val="60000"/>
              </a:srgbClr>
            </a:glow>
          </a:effectLst>
        </p:spPr>
      </p:pic>
      <p:sp>
        <p:nvSpPr>
          <p:cNvPr id="5" name="Oval 4"/>
          <p:cNvSpPr/>
          <p:nvPr/>
        </p:nvSpPr>
        <p:spPr>
          <a:xfrm>
            <a:off x="3429000" y="3886200"/>
            <a:ext cx="838200" cy="838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3886200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Kruti Dev 694" pitchFamily="2" charset="0"/>
              </a:rPr>
              <a:t>VkLEkkfu;k</a:t>
            </a:r>
            <a:endParaRPr lang="en-US" sz="2800" b="1" dirty="0" smtClean="0">
              <a:solidFill>
                <a:schemeClr val="bg1"/>
              </a:solidFill>
              <a:latin typeface="Kruti Dev 694" pitchFamily="2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76492" y="378480"/>
            <a:ext cx="6991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forj.kkph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oSf’k"VÓs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:\arct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3657600" cy="3657600"/>
          </a:xfrm>
          <a:prstGeom prst="rect">
            <a:avLst/>
          </a:prstGeom>
          <a:noFill/>
          <a:effectLst>
            <a:glow rad="139700">
              <a:srgbClr val="000000">
                <a:alpha val="61176"/>
              </a:srgbClr>
            </a:glow>
          </a:effectLst>
        </p:spPr>
      </p:pic>
      <p:pic>
        <p:nvPicPr>
          <p:cNvPr id="4099" name="Picture 3" descr="E:\antartica_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3657600" cy="3657600"/>
          </a:xfrm>
          <a:prstGeom prst="rect">
            <a:avLst/>
          </a:prstGeom>
          <a:noFill/>
          <a:effectLst>
            <a:glow rad="139700">
              <a:srgbClr val="000000">
                <a:alpha val="61961"/>
              </a:srgb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1712082" y="5638800"/>
            <a:ext cx="5719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C000"/>
                </a:solidFill>
                <a:latin typeface="Kruti Dev 694" pitchFamily="2" charset="0"/>
              </a:rPr>
              <a:t>kaM </a:t>
            </a:r>
            <a:r>
              <a:rPr lang="en-US" sz="3600" dirty="0" smtClean="0">
                <a:solidFill>
                  <a:srgbClr val="FFC000"/>
                </a:solidFill>
                <a:latin typeface="Kruti Dev 694" pitchFamily="2" charset="0"/>
              </a:rPr>
              <a:t>o </a:t>
            </a:r>
            <a:r>
              <a:rPr lang="en-US" sz="3600" dirty="0" err="1" smtClean="0">
                <a:solidFill>
                  <a:srgbClr val="FFC0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C0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Kruti Dev 694" pitchFamily="2" charset="0"/>
              </a:rPr>
              <a:t>gs</a:t>
            </a:r>
            <a:r>
              <a:rPr lang="en-US" sz="3600" dirty="0" smtClean="0">
                <a:solidFill>
                  <a:srgbClr val="FFC0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Kruti Dev 694" pitchFamily="2" charset="0"/>
              </a:rPr>
              <a:t>ijLijkaP;k</a:t>
            </a:r>
            <a:r>
              <a:rPr lang="en-US" sz="3600" dirty="0" smtClean="0">
                <a:solidFill>
                  <a:srgbClr val="FFC0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Kruti Dev 694" pitchFamily="2" charset="0"/>
              </a:rPr>
              <a:t>fo</a:t>
            </a:r>
            <a:r>
              <a:rPr lang="en-US" sz="3600" dirty="0" smtClean="0">
                <a:solidFill>
                  <a:srgbClr val="FFC000"/>
                </a:solidFill>
                <a:latin typeface="Kruti Dev 694" pitchFamily="2" charset="0"/>
              </a:rPr>
              <a:t>:) </a:t>
            </a:r>
            <a:r>
              <a:rPr lang="en-US" sz="3600" dirty="0" err="1" smtClean="0">
                <a:solidFill>
                  <a:srgbClr val="FFC000"/>
                </a:solidFill>
                <a:latin typeface="Kruti Dev 694" pitchFamily="2" charset="0"/>
              </a:rPr>
              <a:t>cktwl</a:t>
            </a:r>
            <a:r>
              <a:rPr lang="en-US" sz="3600" dirty="0" smtClean="0">
                <a:solidFill>
                  <a:srgbClr val="FFC000"/>
                </a:solidFill>
                <a:latin typeface="Kruti Dev 694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86851" y="914400"/>
            <a:ext cx="118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Kruti Dev 694" pitchFamily="2" charset="0"/>
              </a:rPr>
              <a:t>mRrj</a:t>
            </a:r>
            <a:r>
              <a:rPr lang="en-US" sz="3200" b="1" dirty="0" smtClean="0">
                <a:latin typeface="Kruti Dev 694" pitchFamily="2" charset="0"/>
              </a:rPr>
              <a:t> /</a:t>
            </a:r>
            <a:r>
              <a:rPr lang="en-US" sz="3200" b="1" dirty="0" err="1" smtClean="0">
                <a:latin typeface="Kruti Dev 694" pitchFamily="2" charset="0"/>
              </a:rPr>
              <a:t>kqzo</a:t>
            </a:r>
            <a:endParaRPr lang="en-US" sz="3200" b="1" dirty="0" smtClean="0">
              <a:latin typeface="Kruti Dev 69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7993" y="910197"/>
            <a:ext cx="1334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Kruti Dev 694" pitchFamily="2" charset="0"/>
              </a:rPr>
              <a:t>nf</a:t>
            </a:r>
            <a:r>
              <a:rPr lang="en-US" sz="3200" b="1" dirty="0" smtClean="0">
                <a:latin typeface="Kruti Dev 694" pitchFamily="2" charset="0"/>
              </a:rPr>
              <a:t>{</a:t>
            </a:r>
            <a:r>
              <a:rPr lang="en-US" sz="3200" b="1" dirty="0" err="1" smtClean="0">
                <a:latin typeface="Kruti Dev 694" pitchFamily="2" charset="0"/>
              </a:rPr>
              <a:t>k.k</a:t>
            </a:r>
            <a:r>
              <a:rPr lang="en-US" sz="3200" b="1" dirty="0" smtClean="0">
                <a:latin typeface="Kruti Dev 694" pitchFamily="2" charset="0"/>
              </a:rPr>
              <a:t> /</a:t>
            </a:r>
            <a:r>
              <a:rPr lang="en-US" sz="3200" b="1" dirty="0" err="1" smtClean="0">
                <a:latin typeface="Kruti Dev 694" pitchFamily="2" charset="0"/>
              </a:rPr>
              <a:t>kqzo</a:t>
            </a:r>
            <a:endParaRPr lang="en-US" sz="3200" b="1" dirty="0" smtClean="0">
              <a:latin typeface="Kruti Dev 694" pitchFamily="2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76492" y="378480"/>
            <a:ext cx="6991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forj.kkph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oSf’k"VÓs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 descr="E:\rRABSq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1028700"/>
            <a:ext cx="7929563" cy="5143500"/>
          </a:xfrm>
          <a:prstGeom prst="rect">
            <a:avLst/>
          </a:prstGeom>
          <a:noFill/>
          <a:effectLst>
            <a:glow rad="139700">
              <a:srgbClr val="000000">
                <a:alpha val="60000"/>
              </a:srgb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447800" y="1447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vkf’k;k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gs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lokZr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eksBs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Hkw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[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kaM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vkWLVªsfy;k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gs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lokZr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ygku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Hkw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[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kaM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4022" y="4891445"/>
            <a:ext cx="4621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iWflfQd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egklkxj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gk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lokZr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eksBk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egklkxj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6532" y="5344180"/>
            <a:ext cx="4349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fganh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egklkxj gk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lokZr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ygku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egkklkxj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76492" y="378480"/>
            <a:ext cx="6991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forj.kkph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oSf’k"VÓs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90868" y="482025"/>
            <a:ext cx="6162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200" b="1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200" b="1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200" b="1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200" b="1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200" b="1" dirty="0" err="1" smtClean="0">
                <a:solidFill>
                  <a:srgbClr val="FFFF00"/>
                </a:solidFill>
                <a:latin typeface="Kruti Dev 694" pitchFamily="2" charset="0"/>
              </a:rPr>
              <a:t>forj.kkps</a:t>
            </a:r>
            <a:r>
              <a:rPr lang="en-US" sz="3200" b="1" dirty="0" smtClean="0">
                <a:solidFill>
                  <a:srgbClr val="FFFF00"/>
                </a:solidFill>
                <a:latin typeface="Kruti Dev 694" pitchFamily="2" charset="0"/>
              </a:rPr>
              <a:t> ifj.kke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71500" y="1384518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tehu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yodj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rkirs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yodj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FkaM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gksrs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ik.kh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mf’kjk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rkirs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mf’kjk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FkaM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gksrs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i`Fohoj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ik.;kps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Áek.k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tkLr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vlY;kus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gosr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mcnkji.kk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jkgrks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R;keqGs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tfeuhps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rkieku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ns[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khy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Qkjls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deh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gksr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ukgh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ik.;kps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Áek.k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tfeuhP;k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Áek.kkis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{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deh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vlrs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HkwHkkxkps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rkieku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deh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gksÅu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xksBysY;k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voLFksr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jkfgyh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vlrh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ruti Dev 694" pitchFamily="2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1500" y="3693616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mRrj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xksyk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kkZr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[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kaMkpk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foLrkj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iwoZ&amp;if’pe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tkLr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vlY;kus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jLrs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yksgekxkZapk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fodkl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iwoZ&amp;if’pe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&gt;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kysyk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fnlrks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;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kmyV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nf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{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k.k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xksyk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kkZr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[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kaMkpk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foLrkj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mRrj&amp;nf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{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k.k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tkLr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vlY;kus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rsfFky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jLrs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yksgekxZ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ns[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khy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nf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{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k.kksRrj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fn’ksr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fodflr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&gt;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kysys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Grkr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Kruti Dev 694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5300" y="2501830"/>
            <a:ext cx="815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mRrj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xksyk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kkZr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tfeuhps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Áek.k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tkLr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vlY;kus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rsfFky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okf"kZd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rkieku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d{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¼mUgkGk o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fgokGÓkP;k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rkiekukrhy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Qjd½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tkLr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vlrs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 ;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kmyV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nf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{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k.k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xksyk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kkZr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ik.;kps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Áek.k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tkLr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vlY;kus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okf"kZZd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rkieku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d{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deh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Grs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Kruti Dev 694" pitchFamily="2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300" y="4215348"/>
            <a:ext cx="815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mRrj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xksyk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kkZr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[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kaMkapk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foLrkj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tkLr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vlY;kus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[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kaMkarxZr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Hkkxkrhy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rkieku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fo"ke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Grs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nf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{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k.k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xksyk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kkZr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[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kaMkapk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foLrkj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deh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ik.;kpk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Hkkx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tkLr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vlY;kus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rsfFky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rkieku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lk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/kkj.kkr% le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Grs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ruti Dev 694" pitchFamily="2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300" y="12192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mRrj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xksyk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kkZr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HkwHkkx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tkLr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] [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kaMkP;k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foLrkj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vf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kd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;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keqGs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yksgekxZ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gokbZ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ekxkZpk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fodkl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tkLr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&gt;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kysyk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vk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Grks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ruti Dev 694" pitchFamily="2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90868" y="482025"/>
            <a:ext cx="6162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200" b="1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200" b="1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200" b="1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200" b="1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200" b="1" dirty="0" err="1" smtClean="0">
                <a:solidFill>
                  <a:srgbClr val="FFFF00"/>
                </a:solidFill>
                <a:latin typeface="Kruti Dev 694" pitchFamily="2" charset="0"/>
              </a:rPr>
              <a:t>forj.kkps</a:t>
            </a:r>
            <a:r>
              <a:rPr lang="en-US" sz="3200" b="1" dirty="0" smtClean="0">
                <a:solidFill>
                  <a:srgbClr val="FFFF00"/>
                </a:solidFill>
                <a:latin typeface="Kruti Dev 694" pitchFamily="2" charset="0"/>
              </a:rPr>
              <a:t> ifj.kke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8720" y="2042666"/>
            <a:ext cx="2926080" cy="2926080"/>
            <a:chOff x="1108710" y="1182980"/>
            <a:chExt cx="2926080" cy="2926080"/>
          </a:xfrm>
          <a:effectLst>
            <a:glow rad="228600">
              <a:srgbClr val="000000">
                <a:alpha val="69804"/>
              </a:srgbClr>
            </a:glow>
          </a:effectLst>
        </p:grpSpPr>
        <p:sp>
          <p:nvSpPr>
            <p:cNvPr id="4" name="Rectangle 3"/>
            <p:cNvSpPr/>
            <p:nvPr/>
          </p:nvSpPr>
          <p:spPr>
            <a:xfrm>
              <a:off x="1108710" y="1182980"/>
              <a:ext cx="2926080" cy="2926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37" name="Picture 1" descr="Land Water Distributi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38250" y="1313807"/>
              <a:ext cx="2667000" cy="2664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5"/>
          <p:cNvSpPr/>
          <p:nvPr/>
        </p:nvSpPr>
        <p:spPr>
          <a:xfrm>
            <a:off x="762000" y="4572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¼tehu o ik.kh½ ;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kaph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foHkkx.kh</a:t>
            </a:r>
            <a:endParaRPr lang="en-US" sz="3600" dirty="0">
              <a:solidFill>
                <a:srgbClr val="FFFF00"/>
              </a:solidFill>
              <a:latin typeface="Kruti Dev 69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9906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000" b="1" dirty="0" smtClean="0">
                <a:latin typeface="Comic Sans MS" pitchFamily="66" charset="0"/>
              </a:rPr>
              <a:t>(Distribution of Land &amp; Water)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38600" y="1828800"/>
            <a:ext cx="4038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i`Fohps</a:t>
            </a:r>
            <a:r>
              <a:rPr lang="en-US" sz="3200" dirty="0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dw.k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{</a:t>
            </a:r>
            <a:r>
              <a:rPr lang="en-US" sz="3200" dirty="0" err="1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ks</a:t>
            </a:r>
            <a:r>
              <a:rPr lang="en-US" sz="3200" dirty="0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=QG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510 n- y-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pkS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fd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 eh-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Kruti Dev 694" pitchFamily="2" charset="0"/>
              <a:ea typeface="Calibri" pitchFamily="34" charset="0"/>
              <a:cs typeface="Times New Roman" pitchFamily="18" charset="0"/>
            </a:endParaRP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ik.;kus</a:t>
            </a:r>
            <a:r>
              <a:rPr lang="en-US" sz="3200" dirty="0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os</a:t>
            </a:r>
            <a:r>
              <a:rPr lang="en-US" sz="3200" dirty="0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&lt;</a:t>
            </a:r>
            <a:r>
              <a:rPr lang="en-US" sz="3200" dirty="0" err="1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ysys</a:t>
            </a:r>
            <a:r>
              <a:rPr lang="en-US" sz="3200" dirty="0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 {</a:t>
            </a:r>
            <a:r>
              <a:rPr lang="en-US" sz="3200" dirty="0" err="1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ks</a:t>
            </a:r>
            <a:r>
              <a:rPr lang="en-US" sz="3200" dirty="0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=QG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361 n- y-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pkS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fd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 eh-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Kruti Dev 694" pitchFamily="2" charset="0"/>
              <a:ea typeface="Calibri" pitchFamily="34" charset="0"/>
              <a:cs typeface="Times New Roman" pitchFamily="18" charset="0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tfeuhus</a:t>
            </a:r>
            <a:r>
              <a:rPr lang="en-US" sz="3200" dirty="0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os</a:t>
            </a:r>
            <a:r>
              <a:rPr lang="en-US" sz="3200" dirty="0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&lt;</a:t>
            </a:r>
            <a:r>
              <a:rPr lang="en-US" sz="3200" dirty="0" err="1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ysys</a:t>
            </a:r>
            <a:r>
              <a:rPr lang="en-US" sz="3200" dirty="0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 {</a:t>
            </a:r>
            <a:r>
              <a:rPr lang="en-US" sz="3200" dirty="0" err="1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ks</a:t>
            </a:r>
            <a:r>
              <a:rPr lang="en-US" sz="3200" dirty="0" smtClean="0">
                <a:solidFill>
                  <a:srgbClr val="FFFF00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=QG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149 n- y-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pkS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fd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Kruti Dev 694" pitchFamily="2" charset="0"/>
                <a:ea typeface="Calibri" pitchFamily="34" charset="0"/>
                <a:cs typeface="Times New Roman" pitchFamily="18" charset="0"/>
              </a:rPr>
              <a:t>- eh-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Kruti Dev 694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5" name="Picture 1" descr="E:\rRABSq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1028700"/>
            <a:ext cx="7929563" cy="5143500"/>
          </a:xfrm>
          <a:prstGeom prst="rect">
            <a:avLst/>
          </a:prstGeom>
          <a:noFill/>
          <a:effectLst>
            <a:glow rad="139700">
              <a:srgbClr val="000000">
                <a:alpha val="61176"/>
              </a:srgb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5334000" y="5410200"/>
            <a:ext cx="2053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Kruti Dev 694" pitchFamily="2" charset="0"/>
              </a:rPr>
              <a:t>vleku</a:t>
            </a:r>
            <a:r>
              <a:rPr lang="en-US" sz="3200" b="1" dirty="0" smtClean="0">
                <a:solidFill>
                  <a:srgbClr val="C00000"/>
                </a:solidFill>
                <a:latin typeface="Kruti Dev 694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Kruti Dev 694" pitchFamily="2" charset="0"/>
              </a:rPr>
              <a:t>forj.k</a:t>
            </a:r>
            <a:r>
              <a:rPr lang="en-US" sz="3200" b="1" dirty="0" smtClean="0">
                <a:solidFill>
                  <a:srgbClr val="C00000"/>
                </a:solidFill>
                <a:latin typeface="Kruti Dev 694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Kruti Dev 694" pitchFamily="2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6492" y="378480"/>
            <a:ext cx="6991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forj.kkph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oSf’k"VÓs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5" name="Picture 1" descr="E:\rRABSq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1028700"/>
            <a:ext cx="7929563" cy="5143500"/>
          </a:xfrm>
          <a:prstGeom prst="rect">
            <a:avLst/>
          </a:prstGeom>
          <a:noFill/>
          <a:effectLst>
            <a:glow rad="139700">
              <a:srgbClr val="000000">
                <a:alpha val="60000"/>
              </a:srgbClr>
            </a:glow>
          </a:effectLst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076492" y="378480"/>
            <a:ext cx="6991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forj.kkph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oSf’k"VÓs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" y="3810000"/>
            <a:ext cx="795528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E:\earth-spinning-rotating-animation-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47213">
            <a:off x="731875" y="4174136"/>
            <a:ext cx="1961042" cy="18954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436263" y="1371600"/>
            <a:ext cx="1689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Kruti Dev 694" pitchFamily="2" charset="0"/>
              </a:rPr>
              <a:t>^</a:t>
            </a:r>
            <a:r>
              <a:rPr lang="en-US" sz="3600" b="1" dirty="0" err="1" smtClean="0">
                <a:solidFill>
                  <a:srgbClr val="C00000"/>
                </a:solidFill>
                <a:latin typeface="Kruti Dev 694" pitchFamily="2" charset="0"/>
              </a:rPr>
              <a:t>Hkwxksyk</a:t>
            </a:r>
            <a:r>
              <a:rPr lang="en-US" sz="3600" b="1" dirty="0" smtClean="0">
                <a:solidFill>
                  <a:srgbClr val="C00000"/>
                </a:solidFill>
                <a:latin typeface="Kruti Dev 694" pitchFamily="2" charset="0"/>
              </a:rPr>
              <a:t>/</a:t>
            </a:r>
            <a:r>
              <a:rPr lang="en-US" sz="3600" b="1" dirty="0" err="1" smtClean="0">
                <a:solidFill>
                  <a:srgbClr val="C00000"/>
                </a:solidFill>
                <a:latin typeface="Kruti Dev 694" pitchFamily="2" charset="0"/>
              </a:rPr>
              <a:t>kZ</a:t>
            </a:r>
            <a:r>
              <a:rPr lang="en-US" sz="3600" b="1" dirty="0" smtClean="0">
                <a:solidFill>
                  <a:srgbClr val="C00000"/>
                </a:solidFill>
                <a:latin typeface="Kruti Dev 694" pitchFamily="2" charset="0"/>
              </a:rPr>
              <a:t>*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36263" y="5181600"/>
            <a:ext cx="1925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Kruti Dev 694" pitchFamily="2" charset="0"/>
              </a:rPr>
              <a:t>^</a:t>
            </a:r>
            <a:r>
              <a:rPr lang="en-US" sz="3600" b="1" dirty="0" err="1" smtClean="0">
                <a:solidFill>
                  <a:srgbClr val="C00000"/>
                </a:solidFill>
                <a:latin typeface="Kruti Dev 694" pitchFamily="2" charset="0"/>
              </a:rPr>
              <a:t>tyxksyk</a:t>
            </a:r>
            <a:r>
              <a:rPr lang="en-US" sz="3600" b="1" dirty="0" smtClean="0">
                <a:solidFill>
                  <a:srgbClr val="C00000"/>
                </a:solidFill>
                <a:latin typeface="Kruti Dev 694" pitchFamily="2" charset="0"/>
              </a:rPr>
              <a:t>/</a:t>
            </a:r>
            <a:r>
              <a:rPr lang="en-US" sz="3600" b="1" dirty="0" err="1" smtClean="0">
                <a:solidFill>
                  <a:srgbClr val="C00000"/>
                </a:solidFill>
                <a:latin typeface="Kruti Dev 694" pitchFamily="2" charset="0"/>
              </a:rPr>
              <a:t>kZ</a:t>
            </a:r>
            <a:r>
              <a:rPr lang="en-US" sz="3600" b="1" dirty="0" smtClean="0">
                <a:solidFill>
                  <a:srgbClr val="C00000"/>
                </a:solidFill>
                <a:latin typeface="Kruti Dev 694" pitchFamily="2" charset="0"/>
              </a:rPr>
              <a:t>*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29678" y="1976735"/>
            <a:ext cx="3523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Kruti Dev 694" pitchFamily="2" charset="0"/>
              </a:rPr>
              <a:t>,</a:t>
            </a:r>
            <a:r>
              <a:rPr lang="en-US" sz="2400" b="1" dirty="0" err="1" smtClean="0">
                <a:solidFill>
                  <a:schemeClr val="bg1"/>
                </a:solidFill>
                <a:latin typeface="Kruti Dev 694" pitchFamily="2" charset="0"/>
              </a:rPr>
              <a:t>dw.k</a:t>
            </a:r>
            <a:r>
              <a:rPr lang="en-US" sz="2400" b="1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Kruti Dev 694" pitchFamily="2" charset="0"/>
              </a:rPr>
              <a:t>HkwHkkxkP;k</a:t>
            </a:r>
            <a:r>
              <a:rPr lang="en-US" sz="2400" b="1" dirty="0" smtClean="0">
                <a:solidFill>
                  <a:schemeClr val="bg1"/>
                </a:solidFill>
                <a:latin typeface="Kruti Dev 694" pitchFamily="2" charset="0"/>
              </a:rPr>
              <a:t> 2@3 ¼nksu r`rhva’k½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2820" y="3530598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Kruti Dev 694" pitchFamily="2" charset="0"/>
                <a:ea typeface="Calibri" pitchFamily="34" charset="0"/>
                <a:cs typeface="Times New Roman" pitchFamily="18" charset="0"/>
              </a:rPr>
              <a:t>fo“kqoo`Rr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rRABSq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1028700"/>
            <a:ext cx="7929563" cy="5143500"/>
          </a:xfrm>
          <a:prstGeom prst="rect">
            <a:avLst/>
          </a:prstGeom>
          <a:noFill/>
          <a:effectLst>
            <a:glow rad="139700">
              <a:srgbClr val="000000">
                <a:alpha val="60000"/>
              </a:srgb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69695" y="2457448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" y="4038600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905000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Kruti Dev 694" pitchFamily="2" charset="0"/>
              </a:rPr>
              <a:t>dWfLi;u</a:t>
            </a:r>
            <a:r>
              <a:rPr lang="en-US" sz="3200" b="1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Kruti Dev 694" pitchFamily="2" charset="0"/>
              </a:rPr>
              <a:t>leqæ</a:t>
            </a:r>
            <a:r>
              <a:rPr lang="en-US" sz="3200" b="1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352800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Kruti Dev 694" pitchFamily="2" charset="0"/>
              </a:rPr>
              <a:t>rgkrh</a:t>
            </a:r>
            <a:r>
              <a:rPr lang="en-US" sz="3200" b="1" dirty="0" smtClean="0">
                <a:solidFill>
                  <a:srgbClr val="C00000"/>
                </a:solidFill>
                <a:latin typeface="Kruti Dev 694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Kruti Dev 694" pitchFamily="2" charset="0"/>
              </a:rPr>
              <a:t>csVs</a:t>
            </a:r>
            <a:r>
              <a:rPr lang="en-US" sz="3200" b="1" dirty="0" smtClean="0">
                <a:solidFill>
                  <a:srgbClr val="C00000"/>
                </a:solidFill>
                <a:latin typeface="Kruti Dev 694" pitchFamily="2" charset="0"/>
              </a:rPr>
              <a:t>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76492" y="378480"/>
            <a:ext cx="6991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forj.kkph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oSf’k"VÓs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E:\rRABSq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1028700"/>
            <a:ext cx="7929563" cy="5143500"/>
          </a:xfrm>
          <a:prstGeom prst="rect">
            <a:avLst/>
          </a:prstGeom>
          <a:noFill/>
          <a:effectLst>
            <a:glow rad="139700">
              <a:srgbClr val="000000">
                <a:alpha val="60000"/>
              </a:srgb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" y="3810000"/>
            <a:ext cx="795528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8460" y="2286000"/>
            <a:ext cx="1371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43400" y="2513012"/>
            <a:ext cx="2743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62400" y="3427412"/>
            <a:ext cx="1371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204734" y="4509074"/>
            <a:ext cx="1371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491906" y="4242958"/>
            <a:ext cx="73152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076492" y="381000"/>
            <a:ext cx="6991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forj.kkph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oSf’k"VÓs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E:\rRABSq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1028700"/>
            <a:ext cx="7929563" cy="5143500"/>
          </a:xfrm>
          <a:prstGeom prst="rect">
            <a:avLst/>
          </a:prstGeom>
          <a:noFill/>
          <a:effectLst>
            <a:glow rad="139700">
              <a:srgbClr val="000000">
                <a:alpha val="60000"/>
              </a:srgb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20800" y="1536700"/>
            <a:ext cx="1905000" cy="1562100"/>
          </a:xfrm>
          <a:custGeom>
            <a:avLst/>
            <a:gdLst>
              <a:gd name="connsiteX0" fmla="*/ 0 w 1905000"/>
              <a:gd name="connsiteY0" fmla="*/ 0 h 1562100"/>
              <a:gd name="connsiteX1" fmla="*/ 1905000 w 1905000"/>
              <a:gd name="connsiteY1" fmla="*/ 25400 h 1562100"/>
              <a:gd name="connsiteX2" fmla="*/ 889000 w 1905000"/>
              <a:gd name="connsiteY2" fmla="*/ 1562100 h 1562100"/>
              <a:gd name="connsiteX3" fmla="*/ 0 w 1905000"/>
              <a:gd name="connsiteY3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562100">
                <a:moveTo>
                  <a:pt x="0" y="0"/>
                </a:moveTo>
                <a:lnTo>
                  <a:pt x="1905000" y="25400"/>
                </a:lnTo>
                <a:lnTo>
                  <a:pt x="889000" y="15621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89200" y="3810000"/>
            <a:ext cx="1054100" cy="1333500"/>
          </a:xfrm>
          <a:custGeom>
            <a:avLst/>
            <a:gdLst>
              <a:gd name="connsiteX0" fmla="*/ 0 w 1054100"/>
              <a:gd name="connsiteY0" fmla="*/ 0 h 1333500"/>
              <a:gd name="connsiteX1" fmla="*/ 1054100 w 1054100"/>
              <a:gd name="connsiteY1" fmla="*/ 50800 h 1333500"/>
              <a:gd name="connsiteX2" fmla="*/ 406400 w 1054100"/>
              <a:gd name="connsiteY2" fmla="*/ 1333500 h 1333500"/>
              <a:gd name="connsiteX3" fmla="*/ 0 w 1054100"/>
              <a:gd name="connsiteY3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100" h="1333500">
                <a:moveTo>
                  <a:pt x="0" y="0"/>
                </a:moveTo>
                <a:lnTo>
                  <a:pt x="1054100" y="50800"/>
                </a:lnTo>
                <a:lnTo>
                  <a:pt x="406400" y="13335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00500" y="3136900"/>
            <a:ext cx="1574800" cy="1524000"/>
          </a:xfrm>
          <a:custGeom>
            <a:avLst/>
            <a:gdLst>
              <a:gd name="connsiteX0" fmla="*/ 0 w 1574800"/>
              <a:gd name="connsiteY0" fmla="*/ 0 h 1524000"/>
              <a:gd name="connsiteX1" fmla="*/ 1574800 w 1574800"/>
              <a:gd name="connsiteY1" fmla="*/ 25400 h 1524000"/>
              <a:gd name="connsiteX2" fmla="*/ 838200 w 1574800"/>
              <a:gd name="connsiteY2" fmla="*/ 1524000 h 1524000"/>
              <a:gd name="connsiteX3" fmla="*/ 0 w 1574800"/>
              <a:gd name="connsiteY3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1524000">
                <a:moveTo>
                  <a:pt x="0" y="0"/>
                </a:moveTo>
                <a:lnTo>
                  <a:pt x="1574800" y="25400"/>
                </a:lnTo>
                <a:lnTo>
                  <a:pt x="838200" y="1524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432300" y="1346200"/>
            <a:ext cx="3175000" cy="2197100"/>
          </a:xfrm>
          <a:custGeom>
            <a:avLst/>
            <a:gdLst>
              <a:gd name="connsiteX0" fmla="*/ 647700 w 3175000"/>
              <a:gd name="connsiteY0" fmla="*/ 482600 h 2197100"/>
              <a:gd name="connsiteX1" fmla="*/ 3175000 w 3175000"/>
              <a:gd name="connsiteY1" fmla="*/ 0 h 2197100"/>
              <a:gd name="connsiteX2" fmla="*/ 1739900 w 3175000"/>
              <a:gd name="connsiteY2" fmla="*/ 2197100 h 2197100"/>
              <a:gd name="connsiteX3" fmla="*/ 0 w 3175000"/>
              <a:gd name="connsiteY3" fmla="*/ 622300 h 2197100"/>
              <a:gd name="connsiteX4" fmla="*/ 647700 w 3175000"/>
              <a:gd name="connsiteY4" fmla="*/ 4826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000" h="2197100">
                <a:moveTo>
                  <a:pt x="647700" y="482600"/>
                </a:moveTo>
                <a:lnTo>
                  <a:pt x="3175000" y="0"/>
                </a:lnTo>
                <a:lnTo>
                  <a:pt x="1739900" y="2197100"/>
                </a:lnTo>
                <a:lnTo>
                  <a:pt x="0" y="622300"/>
                </a:lnTo>
                <a:lnTo>
                  <a:pt x="647700" y="48260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25800" y="1358900"/>
            <a:ext cx="876300" cy="749300"/>
          </a:xfrm>
          <a:custGeom>
            <a:avLst/>
            <a:gdLst>
              <a:gd name="connsiteX0" fmla="*/ 50800 w 876300"/>
              <a:gd name="connsiteY0" fmla="*/ 12700 h 749300"/>
              <a:gd name="connsiteX1" fmla="*/ 876300 w 876300"/>
              <a:gd name="connsiteY1" fmla="*/ 12700 h 749300"/>
              <a:gd name="connsiteX2" fmla="*/ 393700 w 876300"/>
              <a:gd name="connsiteY2" fmla="*/ 749300 h 749300"/>
              <a:gd name="connsiteX3" fmla="*/ 0 w 876300"/>
              <a:gd name="connsiteY3" fmla="*/ 0 h 749300"/>
              <a:gd name="connsiteX4" fmla="*/ 101600 w 876300"/>
              <a:gd name="connsiteY4" fmla="*/ 12700 h 749300"/>
              <a:gd name="connsiteX5" fmla="*/ 215900 w 876300"/>
              <a:gd name="connsiteY5" fmla="*/ 12700 h 749300"/>
              <a:gd name="connsiteX6" fmla="*/ 368300 w 876300"/>
              <a:gd name="connsiteY6" fmla="*/ 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300" h="749300">
                <a:moveTo>
                  <a:pt x="50800" y="12700"/>
                </a:moveTo>
                <a:lnTo>
                  <a:pt x="876300" y="12700"/>
                </a:lnTo>
                <a:lnTo>
                  <a:pt x="393700" y="749300"/>
                </a:lnTo>
                <a:lnTo>
                  <a:pt x="0" y="0"/>
                </a:lnTo>
                <a:lnTo>
                  <a:pt x="101600" y="12700"/>
                </a:lnTo>
                <a:lnTo>
                  <a:pt x="215900" y="12700"/>
                </a:lnTo>
                <a:lnTo>
                  <a:pt x="368300" y="0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38600" y="4659868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Kruti Dev 694" pitchFamily="2" charset="0"/>
              </a:rPr>
              <a:t>dsi</a:t>
            </a:r>
            <a:r>
              <a:rPr lang="en-US" sz="2400" b="1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Kruti Dev 694" pitchFamily="2" charset="0"/>
              </a:rPr>
              <a:t>vkWQ</a:t>
            </a:r>
            <a:r>
              <a:rPr lang="en-US" sz="2400" b="1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Kruti Dev 694" pitchFamily="2" charset="0"/>
              </a:rPr>
              <a:t>xqM</a:t>
            </a:r>
            <a:r>
              <a:rPr lang="en-US" sz="2400" b="1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Kruti Dev 694" pitchFamily="2" charset="0"/>
              </a:rPr>
              <a:t>gksi</a:t>
            </a:r>
            <a:r>
              <a:rPr lang="en-US" sz="2400" b="1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62200" y="525780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Kruti Dev 694" pitchFamily="2" charset="0"/>
              </a:rPr>
              <a:t>dsi</a:t>
            </a:r>
            <a:r>
              <a:rPr lang="en-US" sz="2400" b="1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Kruti Dev 694" pitchFamily="2" charset="0"/>
              </a:rPr>
              <a:t>gkWuZ</a:t>
            </a:r>
            <a:r>
              <a:rPr lang="en-US" sz="2400" b="1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076492" y="378480"/>
            <a:ext cx="6991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forj.kkph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oSf’k"VÓs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:\rRABSq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2264376"/>
            <a:ext cx="6024563" cy="3907824"/>
          </a:xfrm>
          <a:prstGeom prst="rect">
            <a:avLst/>
          </a:prstGeom>
          <a:noFill/>
          <a:effectLst>
            <a:glow rad="139700">
              <a:srgbClr val="000000">
                <a:alpha val="61176"/>
              </a:srgbClr>
            </a:glow>
          </a:effectLst>
        </p:spPr>
      </p:pic>
      <p:pic>
        <p:nvPicPr>
          <p:cNvPr id="3" name="Picture 2" descr="E:\north_americ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219200"/>
            <a:ext cx="4991100" cy="3743325"/>
          </a:xfrm>
          <a:prstGeom prst="rect">
            <a:avLst/>
          </a:prstGeom>
          <a:noFill/>
          <a:effectLst>
            <a:glow rad="139700">
              <a:srgbClr val="000000">
                <a:alpha val="60000"/>
              </a:srgb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3200" y="3276600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Kruti Dev 694" pitchFamily="2" charset="0"/>
              </a:rPr>
              <a:t>dWjsch;u</a:t>
            </a:r>
            <a:r>
              <a:rPr lang="en-US" sz="2400" b="1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Kruti Dev 694" pitchFamily="2" charset="0"/>
              </a:rPr>
              <a:t>csVs</a:t>
            </a:r>
            <a:endParaRPr lang="en-US" sz="2400" b="1" dirty="0" smtClean="0">
              <a:solidFill>
                <a:schemeClr val="bg1"/>
              </a:solidFill>
              <a:latin typeface="Kruti Dev 694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11256" y="3726546"/>
            <a:ext cx="838200" cy="838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76492" y="378480"/>
            <a:ext cx="6991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forj.kkph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oSf’k"VÓs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:\rRABSq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2264376"/>
            <a:ext cx="6024563" cy="3907824"/>
          </a:xfrm>
          <a:prstGeom prst="rect">
            <a:avLst/>
          </a:prstGeom>
          <a:noFill/>
          <a:effectLst>
            <a:glow rad="139700">
              <a:srgbClr val="000000">
                <a:alpha val="61176"/>
              </a:srgb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falkland-islands-location-map-in-south-americ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58283"/>
            <a:ext cx="3324225" cy="3970917"/>
          </a:xfrm>
          <a:prstGeom prst="rect">
            <a:avLst/>
          </a:prstGeom>
          <a:noFill/>
          <a:effectLst>
            <a:glow rad="139700">
              <a:srgbClr val="000000">
                <a:alpha val="58824"/>
              </a:srgb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4800600" y="3191883"/>
            <a:ext cx="3190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QkWdyW.M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o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fV,jk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Msy</a:t>
            </a:r>
            <a:r>
              <a:rPr lang="en-US" sz="2800" dirty="0" smtClean="0">
                <a:solidFill>
                  <a:schemeClr val="bg1"/>
                </a:solidFill>
                <a:latin typeface="Kruti Dev 694" pitchFamily="2" charset="0"/>
              </a:rPr>
              <a:t> ¶;</a:t>
            </a:r>
            <a:r>
              <a:rPr lang="en-US" sz="2800" dirty="0" err="1" smtClean="0">
                <a:solidFill>
                  <a:schemeClr val="bg1"/>
                </a:solidFill>
                <a:latin typeface="Kruti Dev 694" pitchFamily="2" charset="0"/>
              </a:rPr>
              <a:t>q,xks</a:t>
            </a:r>
            <a:endParaRPr lang="en-US" sz="2800" dirty="0" smtClean="0">
              <a:solidFill>
                <a:schemeClr val="bg1"/>
              </a:solidFill>
              <a:latin typeface="Kruti Dev 694" pitchFamily="2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6492" y="378480"/>
            <a:ext cx="6991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[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kaM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o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egklkxj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¼tehu o ik.kh½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forj.kkph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ruti Dev 694" pitchFamily="2" charset="0"/>
              </a:rPr>
              <a:t>oSf’k"VÓs</a:t>
            </a:r>
            <a:r>
              <a:rPr lang="en-US" sz="3600" dirty="0" smtClean="0">
                <a:solidFill>
                  <a:srgbClr val="FFFF00"/>
                </a:solidFill>
                <a:latin typeface="Kruti Dev 694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1287</TotalTime>
  <Words>466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ycu</dc:creator>
  <cp:lastModifiedBy>Amol Patil</cp:lastModifiedBy>
  <cp:revision>210</cp:revision>
  <dcterms:created xsi:type="dcterms:W3CDTF">2006-08-16T00:00:00Z</dcterms:created>
  <dcterms:modified xsi:type="dcterms:W3CDTF">2017-07-24T10:56:31Z</dcterms:modified>
</cp:coreProperties>
</file>